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13716000" cy="24384000"/>
  <p:embeddedFontLst>
    <p:embeddedFont>
      <p:font typeface="EB Garamond"/>
      <p:regular r:id="rId29"/>
      <p:bold r:id="rId30"/>
      <p:italic r:id="rId31"/>
      <p:boldItalic r:id="rId32"/>
    </p:embeddedFont>
    <p:embeddedFont>
      <p:font typeface="Arial Black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Z1GsXPUub4ZiDBly+6LBy4hWQ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italic.fntdata"/><Relationship Id="rId30" Type="http://schemas.openxmlformats.org/officeDocument/2006/relationships/font" Target="fonts/EBGaramond-bold.fntdata"/><Relationship Id="rId11" Type="http://schemas.openxmlformats.org/officeDocument/2006/relationships/slide" Target="slides/slide6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32" Type="http://schemas.openxmlformats.org/officeDocument/2006/relationships/font" Target="fonts/EB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0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4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5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6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7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8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0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6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7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8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25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5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25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7E7">
              <a:alpha val="9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0" name="Google Shape;130;p34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1" name="Google Shape;131;p34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2" name="Google Shape;132;p34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34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34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34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3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" name="Google Shape;145;p36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154" name="Google Shape;154;p37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56" name="Google Shape;156;p37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57;p37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8" name="Google Shape;158;p37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9" name="Google Shape;159;p3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2" name="Google Shape;162;p38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DCE6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3" name="Google Shape;163;p38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4" name="Google Shape;164;p38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DCE6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6" name="Google Shape;166;p38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38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0" name="Google Shape;170;p38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1" name="Google Shape;171;p38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8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38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74" name="Google Shape;174;p38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8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38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7" name="Google Shape;177;p38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38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0" name="Google Shape;180;p38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38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38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3" name="Google Shape;183;p38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186" name="Google Shape;186;p39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87" name="Google Shape;18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9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89" name="Google Shape;189;p39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0" name="Google Shape;1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9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39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4" name="Google Shape;194;p39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7" name="Google Shape;197;p40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8" name="Google Shape;19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0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200" name="Google Shape;200;p40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201" name="Google Shape;20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0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40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0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40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9" name="Google Shape;209;p4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0" name="Google Shape;210;p4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5" name="Google Shape;215;p42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6" name="Google Shape;216;p42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0" name="Google Shape;220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2" name="Google Shape;222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3" name="Google Shape;223;p43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6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8" name="Google Shape;18;p26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p26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1" name="Google Shape;21;p26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p26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3" name="Google Shape;23;p26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26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7" name="Google Shape;227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0" name="Google Shape;230;p44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27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27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27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1" type="ftr"/>
          </p:nvPr>
        </p:nvSpPr>
        <p:spPr>
          <a:xfrm>
            <a:off x="4224528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7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8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41" name="Google Shape;41;p28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8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44" name="Google Shape;44;p28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47" name="Google Shape;47;p28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8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50" name="Google Shape;50;p28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9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57" name="Google Shape;57;p29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9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60" name="Google Shape;60;p29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9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63" name="Google Shape;63;p29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66" name="Google Shape;66;p29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9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69" name="Google Shape;69;p29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72" name="Google Shape;72;p29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75" name="Google Shape;75;p29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78" name="Google Shape;78;p29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p30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4" name="Google Shape;84;p30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86" name="Google Shape;86;p30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30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30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30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30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30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7" name="Google Shape;97;p30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1D0D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31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1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04" name="Google Shape;104;p31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31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7" name="Google Shape;107;p31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31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10" name="Google Shape;110;p31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2" name="Google Shape;112;p32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13" name="Google Shape;113;p32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14" name="Google Shape;114;p32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15" name="Google Shape;115;p32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16" name="Google Shape;11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117" name="Google Shape;117;p32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32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32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24" name="Google Shape;124;p33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25" name="Google Shape;12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3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34.jpg"/><Relationship Id="rId5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35.jpg"/><Relationship Id="rId5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instagram.com/reel/Cxip5Epr213/?utm_source=ig_web_copy_link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Relationship Id="rId4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eramicartsnetwork.org/ceramics-monthly/ceramics-monthly-article/call-for-entries-january-2024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7.jpg"/><Relationship Id="rId9" Type="http://schemas.openxmlformats.org/officeDocument/2006/relationships/image" Target="../media/image33.jpg"/><Relationship Id="rId5" Type="http://schemas.openxmlformats.org/officeDocument/2006/relationships/image" Target="../media/image12.jpg"/><Relationship Id="rId6" Type="http://schemas.openxmlformats.org/officeDocument/2006/relationships/image" Target="../media/image23.jpg"/><Relationship Id="rId7" Type="http://schemas.openxmlformats.org/officeDocument/2006/relationships/image" Target="../media/image26.jpg"/><Relationship Id="rId8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3.jpg"/><Relationship Id="rId5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APPLYING FOR SHOWS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 txBox="1"/>
          <p:nvPr>
            <p:ph type="title"/>
          </p:nvPr>
        </p:nvSpPr>
        <p:spPr>
          <a:xfrm>
            <a:off x="758952" y="40964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PHOTO EXAMPLES</a:t>
            </a:r>
            <a:endParaRPr/>
          </a:p>
        </p:txBody>
      </p:sp>
      <p:sp>
        <p:nvSpPr>
          <p:cNvPr id="326" name="Google Shape;326;p1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10"/>
          <p:cNvSpPr txBox="1"/>
          <p:nvPr>
            <p:ph idx="1" type="body"/>
          </p:nvPr>
        </p:nvSpPr>
        <p:spPr>
          <a:xfrm>
            <a:off x="713232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TOO FAR</a:t>
            </a:r>
            <a:endParaRPr/>
          </a:p>
        </p:txBody>
      </p:sp>
      <p:sp>
        <p:nvSpPr>
          <p:cNvPr id="328" name="Google Shape;328;p10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The details of the work get lost when the image is too far away- instead crop the photo to better view the piece</a:t>
            </a:r>
            <a:endParaRPr/>
          </a:p>
        </p:txBody>
      </p:sp>
      <p:sp>
        <p:nvSpPr>
          <p:cNvPr id="329" name="Google Shape;329;p10"/>
          <p:cNvSpPr txBox="1"/>
          <p:nvPr>
            <p:ph idx="4" type="body"/>
          </p:nvPr>
        </p:nvSpPr>
        <p:spPr>
          <a:xfrm>
            <a:off x="4443984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CLUTTERED PHOTO</a:t>
            </a:r>
            <a:endParaRPr/>
          </a:p>
        </p:txBody>
      </p:sp>
      <p:sp>
        <p:nvSpPr>
          <p:cNvPr id="330" name="Google Shape;330;p10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Photos with too much extra “stuff” can be distracting to the juror</a:t>
            </a:r>
            <a:endParaRPr/>
          </a:p>
        </p:txBody>
      </p:sp>
      <p:sp>
        <p:nvSpPr>
          <p:cNvPr id="331" name="Google Shape;331;p10"/>
          <p:cNvSpPr txBox="1"/>
          <p:nvPr>
            <p:ph idx="7" type="body"/>
          </p:nvPr>
        </p:nvSpPr>
        <p:spPr>
          <a:xfrm>
            <a:off x="8092440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TOO DARK</a:t>
            </a:r>
            <a:endParaRPr/>
          </a:p>
        </p:txBody>
      </p:sp>
      <p:sp>
        <p:nvSpPr>
          <p:cNvPr id="332" name="Google Shape;332;p10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Be sure to properly light the work when photographing.</a:t>
            </a:r>
            <a:endParaRPr/>
          </a:p>
          <a:p>
            <a:pPr indent="-252222" lvl="0" marL="34747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33" name="Google Shape;3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297" y="1295874"/>
            <a:ext cx="2936689" cy="19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2876" y="1295874"/>
            <a:ext cx="2936689" cy="195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095" y="1295875"/>
            <a:ext cx="2936689" cy="195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"/>
          <p:cNvSpPr txBox="1"/>
          <p:nvPr>
            <p:ph type="title"/>
          </p:nvPr>
        </p:nvSpPr>
        <p:spPr>
          <a:xfrm>
            <a:off x="758952" y="34747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PHOTO EXAMPLES</a:t>
            </a:r>
            <a:endParaRPr/>
          </a:p>
        </p:txBody>
      </p:sp>
      <p:sp>
        <p:nvSpPr>
          <p:cNvPr id="341" name="Google Shape;341;p1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11"/>
          <p:cNvSpPr txBox="1"/>
          <p:nvPr>
            <p:ph idx="1" type="body"/>
          </p:nvPr>
        </p:nvSpPr>
        <p:spPr>
          <a:xfrm>
            <a:off x="713232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INSTA-CUTIE, NOT APPLICATION</a:t>
            </a:r>
            <a:endParaRPr/>
          </a:p>
        </p:txBody>
      </p:sp>
      <p:sp>
        <p:nvSpPr>
          <p:cNvPr id="343" name="Google Shape;343;p11"/>
          <p:cNvSpPr txBox="1"/>
          <p:nvPr>
            <p:ph idx="3" type="body"/>
          </p:nvPr>
        </p:nvSpPr>
        <p:spPr>
          <a:xfrm>
            <a:off x="992124" y="421653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This is a super cute social media post, but doesn’t give the viewer the best view of the work</a:t>
            </a:r>
            <a:endParaRPr/>
          </a:p>
        </p:txBody>
      </p:sp>
      <p:sp>
        <p:nvSpPr>
          <p:cNvPr id="344" name="Google Shape;344;p11"/>
          <p:cNvSpPr txBox="1"/>
          <p:nvPr>
            <p:ph idx="4" type="body"/>
          </p:nvPr>
        </p:nvSpPr>
        <p:spPr>
          <a:xfrm>
            <a:off x="4443984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TOUGH ANGLE</a:t>
            </a:r>
            <a:endParaRPr/>
          </a:p>
        </p:txBody>
      </p:sp>
      <p:sp>
        <p:nvSpPr>
          <p:cNvPr id="345" name="Google Shape;345;p11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We want to show the view this is a 3-D object that has an opening. Adjust the angle to give a hint of the opening to portray this. This background is also a bit distracting.</a:t>
            </a:r>
            <a:endParaRPr/>
          </a:p>
        </p:txBody>
      </p:sp>
      <p:sp>
        <p:nvSpPr>
          <p:cNvPr id="346" name="Google Shape;346;p11"/>
          <p:cNvSpPr txBox="1"/>
          <p:nvPr>
            <p:ph idx="7" type="body"/>
          </p:nvPr>
        </p:nvSpPr>
        <p:spPr>
          <a:xfrm>
            <a:off x="8092440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DISTRACTING BACKGROUND</a:t>
            </a:r>
            <a:endParaRPr/>
          </a:p>
        </p:txBody>
      </p:sp>
      <p:sp>
        <p:nvSpPr>
          <p:cNvPr id="347" name="Google Shape;347;p11"/>
          <p:cNvSpPr txBox="1"/>
          <p:nvPr>
            <p:ph idx="9" type="body"/>
          </p:nvPr>
        </p:nvSpPr>
        <p:spPr>
          <a:xfrm>
            <a:off x="8371332" y="423393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While this background is neutral, the folding, bunching and wrinkling can be a distraction.</a:t>
            </a:r>
            <a:endParaRPr/>
          </a:p>
          <a:p>
            <a:pPr indent="-252222" lvl="0" marL="34747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48" name="Google Shape;3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153" y="1347275"/>
            <a:ext cx="2922573" cy="194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5361" y="1347275"/>
            <a:ext cx="2922573" cy="194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189" y="1347275"/>
            <a:ext cx="2922573" cy="194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CREATING A PHOTO</a:t>
            </a:r>
            <a:br>
              <a:rPr lang="en-US"/>
            </a:br>
            <a:r>
              <a:rPr lang="en-US"/>
              <a:t>SET UP</a:t>
            </a:r>
            <a:endParaRPr/>
          </a:p>
        </p:txBody>
      </p:sp>
      <p:sp>
        <p:nvSpPr>
          <p:cNvPr id="356" name="Google Shape;356;p1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>
            <p:ph type="title"/>
          </p:nvPr>
        </p:nvSpPr>
        <p:spPr>
          <a:xfrm>
            <a:off x="3780645" y="527955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USING A WINDOW</a:t>
            </a:r>
            <a:endParaRPr/>
          </a:p>
        </p:txBody>
      </p:sp>
      <p:sp>
        <p:nvSpPr>
          <p:cNvPr id="362" name="Google Shape;362;p1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3" name="Google Shape;3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801" y="1508185"/>
            <a:ext cx="6123422" cy="4592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3"/>
          <p:cNvSpPr txBox="1"/>
          <p:nvPr>
            <p:ph idx="1" type="body"/>
          </p:nvPr>
        </p:nvSpPr>
        <p:spPr>
          <a:xfrm>
            <a:off x="8004526" y="1696139"/>
            <a:ext cx="3518132" cy="800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 sz="1800"/>
              <a:t>Tape a poster board on the wall so it forms a gentle curve</a:t>
            </a:r>
            <a:endParaRPr/>
          </a:p>
        </p:txBody>
      </p:sp>
      <p:sp>
        <p:nvSpPr>
          <p:cNvPr id="365" name="Google Shape;365;p13"/>
          <p:cNvSpPr txBox="1"/>
          <p:nvPr/>
        </p:nvSpPr>
        <p:spPr>
          <a:xfrm>
            <a:off x="3684233" y="2611828"/>
            <a:ext cx="1950906" cy="1507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Use a window as a light source- overcast days are perfect for diffused light</a:t>
            </a:r>
            <a:endParaRPr/>
          </a:p>
        </p:txBody>
      </p:sp>
      <p:sp>
        <p:nvSpPr>
          <p:cNvPr id="366" name="Google Shape;366;p13"/>
          <p:cNvSpPr txBox="1"/>
          <p:nvPr/>
        </p:nvSpPr>
        <p:spPr>
          <a:xfrm>
            <a:off x="9571752" y="3970359"/>
            <a:ext cx="1950906" cy="1507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Add a reflector- this can be as simple as tin foil wrapped around some cardboard</a:t>
            </a: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4341181" y="2095130"/>
            <a:ext cx="648069" cy="40118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75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8451542" y="2496315"/>
            <a:ext cx="363984" cy="49546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75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9" name="Google Shape;369;p13"/>
          <p:cNvSpPr/>
          <p:nvPr/>
        </p:nvSpPr>
        <p:spPr>
          <a:xfrm rot="-9746595">
            <a:off x="9818703" y="3551068"/>
            <a:ext cx="583745" cy="31959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75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"/>
          <p:cNvSpPr txBox="1"/>
          <p:nvPr>
            <p:ph type="title"/>
          </p:nvPr>
        </p:nvSpPr>
        <p:spPr>
          <a:xfrm>
            <a:off x="3780645" y="527955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USING LIGHTS</a:t>
            </a:r>
            <a:endParaRPr/>
          </a:p>
        </p:txBody>
      </p:sp>
      <p:sp>
        <p:nvSpPr>
          <p:cNvPr id="375" name="Google Shape;375;p1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6" name="Google Shape;3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801" y="1763328"/>
            <a:ext cx="6123422" cy="408228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4"/>
          <p:cNvSpPr txBox="1"/>
          <p:nvPr>
            <p:ph idx="1" type="body"/>
          </p:nvPr>
        </p:nvSpPr>
        <p:spPr>
          <a:xfrm>
            <a:off x="2796466" y="3222655"/>
            <a:ext cx="1331591" cy="768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 sz="1800"/>
              <a:t>Desk lamps work great! </a:t>
            </a:r>
            <a:endParaRPr/>
          </a:p>
        </p:txBody>
      </p:sp>
      <p:sp>
        <p:nvSpPr>
          <p:cNvPr id="378" name="Google Shape;378;p14"/>
          <p:cNvSpPr txBox="1"/>
          <p:nvPr/>
        </p:nvSpPr>
        <p:spPr>
          <a:xfrm>
            <a:off x="9294252" y="5019943"/>
            <a:ext cx="2532127" cy="1507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Diffusers can be something you have at home! A white tee wrapped around a frame, craft form, etc.</a:t>
            </a:r>
            <a:endParaRPr/>
          </a:p>
        </p:txBody>
      </p:sp>
      <p:sp>
        <p:nvSpPr>
          <p:cNvPr id="379" name="Google Shape;379;p14"/>
          <p:cNvSpPr/>
          <p:nvPr/>
        </p:nvSpPr>
        <p:spPr>
          <a:xfrm>
            <a:off x="4208016" y="3471169"/>
            <a:ext cx="648069" cy="40118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75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0" name="Google Shape;380;p14"/>
          <p:cNvSpPr/>
          <p:nvPr/>
        </p:nvSpPr>
        <p:spPr>
          <a:xfrm rot="-9746595">
            <a:off x="9522845" y="4705235"/>
            <a:ext cx="583745" cy="31959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75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"/>
          <p:cNvSpPr txBox="1"/>
          <p:nvPr>
            <p:ph type="title"/>
          </p:nvPr>
        </p:nvSpPr>
        <p:spPr>
          <a:xfrm>
            <a:off x="3780645" y="527955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PHOTO BOOTH KITS</a:t>
            </a:r>
            <a:endParaRPr/>
          </a:p>
        </p:txBody>
      </p:sp>
      <p:sp>
        <p:nvSpPr>
          <p:cNvPr id="386" name="Google Shape;386;p1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7" name="Google Shape;3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4247" y="1691568"/>
            <a:ext cx="4323506" cy="408228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5"/>
          <p:cNvSpPr txBox="1"/>
          <p:nvPr/>
        </p:nvSpPr>
        <p:spPr>
          <a:xfrm>
            <a:off x="8413241" y="1921187"/>
            <a:ext cx="3163241" cy="3707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Photo booth kits can be purchased online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Many of them come with lights or have lights connected like this one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They range in price from $30- $200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They are often on the smaller side, not great for photographing larger pieces.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/>
          <p:nvPr>
            <p:ph type="title"/>
          </p:nvPr>
        </p:nvSpPr>
        <p:spPr>
          <a:xfrm>
            <a:off x="7841759" y="426128"/>
            <a:ext cx="3382925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DIY FROM CHANDRA DEBUSE</a:t>
            </a:r>
            <a:endParaRPr/>
          </a:p>
        </p:txBody>
      </p:sp>
      <p:sp>
        <p:nvSpPr>
          <p:cNvPr id="394" name="Google Shape;394;p1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16"/>
          <p:cNvSpPr txBox="1"/>
          <p:nvPr/>
        </p:nvSpPr>
        <p:spPr>
          <a:xfrm>
            <a:off x="7951600" y="2627244"/>
            <a:ext cx="3163241" cy="3707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Just another option! This is from the Instagram of Chandra DeBuse on DIYing colorful, interchangeable backgrounds 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accent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Follow her @chandradebuse</a:t>
            </a:r>
            <a:endParaRPr/>
          </a:p>
        </p:txBody>
      </p:sp>
      <p:pic>
        <p:nvPicPr>
          <p:cNvPr id="396" name="Google Shape;396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1988" y="1125052"/>
            <a:ext cx="2931989" cy="5161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 txBox="1"/>
          <p:nvPr>
            <p:ph type="title"/>
          </p:nvPr>
        </p:nvSpPr>
        <p:spPr>
          <a:xfrm>
            <a:off x="1508760" y="1883663"/>
            <a:ext cx="6766560" cy="169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EDITING YOUR PHOTOS</a:t>
            </a:r>
            <a:endParaRPr/>
          </a:p>
        </p:txBody>
      </p:sp>
      <p:sp>
        <p:nvSpPr>
          <p:cNvPr id="402" name="Google Shape;402;p1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/>
          <p:nvPr>
            <p:ph type="title"/>
          </p:nvPr>
        </p:nvSpPr>
        <p:spPr>
          <a:xfrm>
            <a:off x="758952" y="34747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CROPPING</a:t>
            </a:r>
            <a:endParaRPr/>
          </a:p>
        </p:txBody>
      </p:sp>
      <p:sp>
        <p:nvSpPr>
          <p:cNvPr id="408" name="Google Shape;408;p1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18"/>
          <p:cNvSpPr txBox="1"/>
          <p:nvPr>
            <p:ph idx="1" type="body"/>
          </p:nvPr>
        </p:nvSpPr>
        <p:spPr>
          <a:xfrm>
            <a:off x="2642614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BEFORE</a:t>
            </a:r>
            <a:endParaRPr/>
          </a:p>
        </p:txBody>
      </p:sp>
      <p:sp>
        <p:nvSpPr>
          <p:cNvPr id="410" name="Google Shape;410;p18"/>
          <p:cNvSpPr txBox="1"/>
          <p:nvPr>
            <p:ph idx="3" type="body"/>
          </p:nvPr>
        </p:nvSpPr>
        <p:spPr>
          <a:xfrm>
            <a:off x="2921506" y="421653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There is a lot of blank space around the work. Much of the detail can get lost and has less visual interest to the viewer. </a:t>
            </a:r>
            <a:endParaRPr/>
          </a:p>
        </p:txBody>
      </p:sp>
      <p:sp>
        <p:nvSpPr>
          <p:cNvPr id="411" name="Google Shape;411;p18"/>
          <p:cNvSpPr txBox="1"/>
          <p:nvPr>
            <p:ph idx="4" type="body"/>
          </p:nvPr>
        </p:nvSpPr>
        <p:spPr>
          <a:xfrm>
            <a:off x="6499862" y="2778710"/>
            <a:ext cx="3328416" cy="352150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AFTER</a:t>
            </a:r>
            <a:endParaRPr/>
          </a:p>
        </p:txBody>
      </p:sp>
      <p:sp>
        <p:nvSpPr>
          <p:cNvPr id="412" name="Google Shape;412;p18"/>
          <p:cNvSpPr txBox="1"/>
          <p:nvPr>
            <p:ph idx="6" type="body"/>
          </p:nvPr>
        </p:nvSpPr>
        <p:spPr>
          <a:xfrm>
            <a:off x="6778754" y="3870309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By cropping the photo, the view can better see what is happening in the work. There is still “breathing room” around the piece, but less empty space. </a:t>
            </a:r>
            <a:endParaRPr/>
          </a:p>
          <a:p>
            <a:pPr indent="-347472" lvl="0" marL="34747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Think of it as moving your piece from an ocean to a lake.</a:t>
            </a:r>
            <a:endParaRPr/>
          </a:p>
        </p:txBody>
      </p:sp>
      <p:pic>
        <p:nvPicPr>
          <p:cNvPr id="413" name="Google Shape;4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5535" y="1267376"/>
            <a:ext cx="2922573" cy="194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2747" y="1267376"/>
            <a:ext cx="2435213" cy="194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"/>
          <p:cNvSpPr txBox="1"/>
          <p:nvPr>
            <p:ph type="title"/>
          </p:nvPr>
        </p:nvSpPr>
        <p:spPr>
          <a:xfrm>
            <a:off x="758952" y="34747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BRIGHTNESS</a:t>
            </a:r>
            <a:endParaRPr/>
          </a:p>
        </p:txBody>
      </p:sp>
      <p:sp>
        <p:nvSpPr>
          <p:cNvPr id="420" name="Google Shape;420;p1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19"/>
          <p:cNvSpPr txBox="1"/>
          <p:nvPr>
            <p:ph idx="1" type="body"/>
          </p:nvPr>
        </p:nvSpPr>
        <p:spPr>
          <a:xfrm>
            <a:off x="2642614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BEFORE</a:t>
            </a:r>
            <a:endParaRPr/>
          </a:p>
        </p:txBody>
      </p:sp>
      <p:sp>
        <p:nvSpPr>
          <p:cNvPr id="422" name="Google Shape;422;p19"/>
          <p:cNvSpPr txBox="1"/>
          <p:nvPr>
            <p:ph idx="3" type="body"/>
          </p:nvPr>
        </p:nvSpPr>
        <p:spPr>
          <a:xfrm>
            <a:off x="2921506" y="421653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The photo is a little dark. By adjusting the brightness and exposure we can enhance this photo to give it more “pop”</a:t>
            </a:r>
            <a:endParaRPr/>
          </a:p>
        </p:txBody>
      </p:sp>
      <p:sp>
        <p:nvSpPr>
          <p:cNvPr id="423" name="Google Shape;423;p19"/>
          <p:cNvSpPr txBox="1"/>
          <p:nvPr>
            <p:ph idx="4" type="body"/>
          </p:nvPr>
        </p:nvSpPr>
        <p:spPr>
          <a:xfrm>
            <a:off x="6499862" y="2778710"/>
            <a:ext cx="3328416" cy="352150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AFTER</a:t>
            </a:r>
            <a:endParaRPr/>
          </a:p>
        </p:txBody>
      </p:sp>
      <p:sp>
        <p:nvSpPr>
          <p:cNvPr id="424" name="Google Shape;424;p19"/>
          <p:cNvSpPr txBox="1"/>
          <p:nvPr>
            <p:ph idx="6" type="body"/>
          </p:nvPr>
        </p:nvSpPr>
        <p:spPr>
          <a:xfrm>
            <a:off x="6778754" y="3870309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This photo jumps out more &amp; is more clear after making these adjustments. </a:t>
            </a:r>
            <a:endParaRPr/>
          </a:p>
        </p:txBody>
      </p:sp>
      <p:pic>
        <p:nvPicPr>
          <p:cNvPr id="425" name="Google Shape;4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506" y="1212254"/>
            <a:ext cx="2770632" cy="221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9"/>
          <p:cNvPicPr preferRelativeResize="0"/>
          <p:nvPr/>
        </p:nvPicPr>
        <p:blipFill rotWithShape="1">
          <a:blip r:embed="rId4">
            <a:alphaModFix/>
          </a:blip>
          <a:srcRect b="5904" l="2422" r="3482" t="0"/>
          <a:stretch/>
        </p:blipFill>
        <p:spPr>
          <a:xfrm>
            <a:off x="6847357" y="1267376"/>
            <a:ext cx="2702029" cy="216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1" sz="44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2" name="Google Shape;242;p2"/>
          <p:cNvSpPr txBox="1"/>
          <p:nvPr>
            <p:ph idx="1" type="body"/>
          </p:nvPr>
        </p:nvSpPr>
        <p:spPr>
          <a:xfrm>
            <a:off x="1499616" y="2770632"/>
            <a:ext cx="5693664" cy="3425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Finding shows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Selecting work for the application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Photographing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Editing photos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Questions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"/>
          <p:cNvSpPr txBox="1"/>
          <p:nvPr>
            <p:ph type="title"/>
          </p:nvPr>
        </p:nvSpPr>
        <p:spPr>
          <a:xfrm>
            <a:off x="758952" y="34747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WHITE BALANCE</a:t>
            </a:r>
            <a:endParaRPr/>
          </a:p>
        </p:txBody>
      </p:sp>
      <p:sp>
        <p:nvSpPr>
          <p:cNvPr id="432" name="Google Shape;432;p2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20"/>
          <p:cNvSpPr txBox="1"/>
          <p:nvPr>
            <p:ph idx="1" type="body"/>
          </p:nvPr>
        </p:nvSpPr>
        <p:spPr>
          <a:xfrm>
            <a:off x="2642614" y="2858610"/>
            <a:ext cx="3328416" cy="344160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BEFORE</a:t>
            </a:r>
            <a:endParaRPr/>
          </a:p>
        </p:txBody>
      </p:sp>
      <p:sp>
        <p:nvSpPr>
          <p:cNvPr id="434" name="Google Shape;434;p20"/>
          <p:cNvSpPr txBox="1"/>
          <p:nvPr>
            <p:ph idx="3" type="body"/>
          </p:nvPr>
        </p:nvSpPr>
        <p:spPr>
          <a:xfrm>
            <a:off x="2921506" y="421653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The color of the clay and background is not true to life- it is very warm. </a:t>
            </a:r>
            <a:endParaRPr/>
          </a:p>
        </p:txBody>
      </p:sp>
      <p:sp>
        <p:nvSpPr>
          <p:cNvPr id="435" name="Google Shape;435;p20"/>
          <p:cNvSpPr txBox="1"/>
          <p:nvPr>
            <p:ph idx="4" type="body"/>
          </p:nvPr>
        </p:nvSpPr>
        <p:spPr>
          <a:xfrm>
            <a:off x="6499862" y="2778710"/>
            <a:ext cx="3328416" cy="352150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AFTER</a:t>
            </a:r>
            <a:endParaRPr/>
          </a:p>
        </p:txBody>
      </p:sp>
      <p:sp>
        <p:nvSpPr>
          <p:cNvPr id="436" name="Google Shape;436;p20"/>
          <p:cNvSpPr txBox="1"/>
          <p:nvPr>
            <p:ph idx="6" type="body"/>
          </p:nvPr>
        </p:nvSpPr>
        <p:spPr>
          <a:xfrm>
            <a:off x="6778754" y="3870309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</a:pPr>
            <a:r>
              <a:rPr lang="en-US"/>
              <a:t>Editing the white balance- adjusting it by making it cooler, make the image look more true to life giving better representation of the work. </a:t>
            </a:r>
            <a:endParaRPr/>
          </a:p>
        </p:txBody>
      </p:sp>
      <p:pic>
        <p:nvPicPr>
          <p:cNvPr id="437" name="Google Shape;4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075" y="1267376"/>
            <a:ext cx="2702029" cy="21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357" y="1267376"/>
            <a:ext cx="2702029" cy="216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1"/>
          <p:cNvSpPr txBox="1"/>
          <p:nvPr>
            <p:ph type="title"/>
          </p:nvPr>
        </p:nvSpPr>
        <p:spPr>
          <a:xfrm>
            <a:off x="156972" y="347472"/>
            <a:ext cx="593902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STARTING IMAGE</a:t>
            </a:r>
            <a:endParaRPr/>
          </a:p>
        </p:txBody>
      </p:sp>
      <p:sp>
        <p:nvSpPr>
          <p:cNvPr id="444" name="Google Shape;444;p2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5" name="Google Shape;4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64" y="1449374"/>
            <a:ext cx="5938879" cy="395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 rotWithShape="1">
          <a:blip r:embed="rId4">
            <a:alphaModFix/>
          </a:blip>
          <a:srcRect b="5903" l="2978" r="2576" t="1816"/>
          <a:stretch/>
        </p:blipFill>
        <p:spPr>
          <a:xfrm>
            <a:off x="6483677" y="1420373"/>
            <a:ext cx="5102187" cy="398825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1"/>
          <p:cNvSpPr txBox="1"/>
          <p:nvPr/>
        </p:nvSpPr>
        <p:spPr>
          <a:xfrm>
            <a:off x="6096000" y="347472"/>
            <a:ext cx="593902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FINISHED IMAGE</a:t>
            </a:r>
            <a:endParaRPr/>
          </a:p>
        </p:txBody>
      </p:sp>
      <p:sp>
        <p:nvSpPr>
          <p:cNvPr id="448" name="Google Shape;448;p21"/>
          <p:cNvSpPr/>
          <p:nvPr/>
        </p:nvSpPr>
        <p:spPr>
          <a:xfrm>
            <a:off x="2836718" y="955965"/>
            <a:ext cx="363682" cy="49341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75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49" name="Google Shape;449;p21"/>
          <p:cNvSpPr/>
          <p:nvPr/>
        </p:nvSpPr>
        <p:spPr>
          <a:xfrm>
            <a:off x="8883673" y="926963"/>
            <a:ext cx="363682" cy="49341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756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"/>
          <p:cNvSpPr txBox="1"/>
          <p:nvPr>
            <p:ph type="ctrTitle"/>
          </p:nvPr>
        </p:nvSpPr>
        <p:spPr>
          <a:xfrm>
            <a:off x="1527048" y="2814274"/>
            <a:ext cx="5029616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GOOD LUCK APPLYING!</a:t>
            </a:r>
            <a:endParaRPr/>
          </a:p>
        </p:txBody>
      </p:sp>
      <p:sp>
        <p:nvSpPr>
          <p:cNvPr id="460" name="Google Shape;460;p23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FINDING SHOWS</a:t>
            </a:r>
            <a:endParaRPr/>
          </a:p>
        </p:txBody>
      </p:sp>
      <p:sp>
        <p:nvSpPr>
          <p:cNvPr id="248" name="Google Shape;248;p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FIND OPPORTUNITIES ONLINE</a:t>
            </a:r>
            <a:endParaRPr/>
          </a:p>
        </p:txBody>
      </p:sp>
      <p:sp>
        <p:nvSpPr>
          <p:cNvPr id="254" name="Google Shape;254;p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4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CERAMICS MONTHLY </a:t>
            </a:r>
            <a:endParaRPr/>
          </a:p>
        </p:txBody>
      </p:sp>
      <p:sp>
        <p:nvSpPr>
          <p:cNvPr id="256" name="Google Shape;256;p4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Call for entry website</a:t>
            </a:r>
            <a:endParaRPr/>
          </a:p>
        </p:txBody>
      </p:sp>
      <p:sp>
        <p:nvSpPr>
          <p:cNvPr id="257" name="Google Shape;257;p4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GOOGLE!</a:t>
            </a:r>
            <a:endParaRPr/>
          </a:p>
        </p:txBody>
      </p:sp>
      <p:sp>
        <p:nvSpPr>
          <p:cNvPr id="258" name="Google Shape;258;p4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FOLLOW STUDIOS &amp; GALLERIES ON INSTAGRAM</a:t>
            </a:r>
            <a:endParaRPr/>
          </a:p>
        </p:txBody>
      </p:sp>
      <p:sp>
        <p:nvSpPr>
          <p:cNvPr id="259" name="Google Shape;259;p4"/>
          <p:cNvSpPr txBox="1"/>
          <p:nvPr>
            <p:ph idx="14" type="body"/>
          </p:nvPr>
        </p:nvSpPr>
        <p:spPr>
          <a:xfrm>
            <a:off x="9032431" y="2299317"/>
            <a:ext cx="2598737" cy="3801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SUGGESTIONS</a:t>
            </a:r>
            <a:endParaRPr/>
          </a:p>
        </p:txBody>
      </p:sp>
      <p:sp>
        <p:nvSpPr>
          <p:cNvPr id="260" name="Google Shape;260;p4"/>
          <p:cNvSpPr txBox="1"/>
          <p:nvPr>
            <p:ph idx="15" type="body"/>
          </p:nvPr>
        </p:nvSpPr>
        <p:spPr>
          <a:xfrm>
            <a:off x="9190063" y="2939194"/>
            <a:ext cx="2283472" cy="2702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n-US"/>
              <a:t>The Clay Studio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n-US"/>
              <a:t>Companion Gallery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n-US"/>
              <a:t>Saratoga Clay Arts Center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n-US"/>
              <a:t>Clay Art Center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</a:pPr>
            <a:r>
              <a:rPr lang="en-US"/>
              <a:t>Workhouse Arts Center </a:t>
            </a:r>
            <a:endParaRPr/>
          </a:p>
        </p:txBody>
      </p:sp>
      <p:pic>
        <p:nvPicPr>
          <p:cNvPr id="261" name="Google Shape;261;p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23861" l="-1" r="-618" t="-10468"/>
          <a:stretch/>
        </p:blipFill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pic>
        <p:nvPicPr>
          <p:cNvPr id="262" name="Google Shape;262;p4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pic>
        <p:nvPicPr>
          <p:cNvPr id="263" name="Google Shape;263;p4"/>
          <p:cNvPicPr preferRelativeResize="0"/>
          <p:nvPr>
            <p:ph idx="7" type="pic"/>
          </p:nvPr>
        </p:nvPicPr>
        <p:blipFill rotWithShape="1">
          <a:blip r:embed="rId6">
            <a:alphaModFix/>
          </a:blip>
          <a:srcRect b="30" l="0" r="0" t="31"/>
          <a:stretch/>
        </p:blipFill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cxnSp>
        <p:nvCxnSpPr>
          <p:cNvPr id="264" name="Google Shape;264;p4"/>
          <p:cNvCxnSpPr/>
          <p:nvPr/>
        </p:nvCxnSpPr>
        <p:spPr>
          <a:xfrm flipH="1" rot="10800000">
            <a:off x="8637973" y="5326602"/>
            <a:ext cx="1100831" cy="638278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SELECTING WORK</a:t>
            </a:r>
            <a:endParaRPr/>
          </a:p>
        </p:txBody>
      </p:sp>
      <p:sp>
        <p:nvSpPr>
          <p:cNvPr id="270" name="Google Shape;270;p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5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sz="2800"/>
              <a:t>Curating a cohesive body of work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PICK THREE PIECES TO PRESENT</a:t>
            </a:r>
            <a:endParaRPr/>
          </a:p>
        </p:txBody>
      </p:sp>
      <p:pic>
        <p:nvPicPr>
          <p:cNvPr id="277" name="Google Shape;277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999" r="13000" t="0"/>
          <a:stretch/>
        </p:blipFill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pic>
        <p:nvPicPr>
          <p:cNvPr id="278" name="Google Shape;278;p6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12999" r="13000" t="0"/>
          <a:stretch/>
        </p:blipFill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279" name="Google Shape;279;p6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5</a:t>
            </a:r>
            <a:endParaRPr/>
          </a:p>
        </p:txBody>
      </p:sp>
      <p:pic>
        <p:nvPicPr>
          <p:cNvPr id="280" name="Google Shape;280;p6"/>
          <p:cNvPicPr preferRelativeResize="0"/>
          <p:nvPr>
            <p:ph idx="7" type="pic"/>
          </p:nvPr>
        </p:nvPicPr>
        <p:blipFill rotWithShape="1">
          <a:blip r:embed="rId5">
            <a:alphaModFix/>
          </a:blip>
          <a:srcRect b="0" l="12999" r="13000" t="0"/>
          <a:stretch/>
        </p:blipFill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281" name="Google Shape;281;p6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282" name="Google Shape;282;p6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0" l="12999" r="13000" t="0"/>
          <a:stretch/>
        </p:blipFill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283" name="Google Shape;283;p6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id="284" name="Google Shape;284;p6"/>
          <p:cNvPicPr preferRelativeResize="0"/>
          <p:nvPr>
            <p:ph idx="16" type="pic"/>
          </p:nvPr>
        </p:nvPicPr>
        <p:blipFill rotWithShape="1">
          <a:blip r:embed="rId7">
            <a:alphaModFix/>
          </a:blip>
          <a:srcRect b="0" l="12999" r="13000" t="0"/>
          <a:stretch/>
        </p:blipFill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285" name="Google Shape;285;p6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286" name="Google Shape;286;p6"/>
          <p:cNvPicPr preferRelativeResize="0"/>
          <p:nvPr>
            <p:ph idx="19" type="pic"/>
          </p:nvPr>
        </p:nvPicPr>
        <p:blipFill rotWithShape="1">
          <a:blip r:embed="rId8">
            <a:alphaModFix/>
          </a:blip>
          <a:srcRect b="0" l="12999" r="13000" t="0"/>
          <a:stretch/>
        </p:blipFill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287" name="Google Shape;287;p6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7</a:t>
            </a:r>
            <a:endParaRPr/>
          </a:p>
        </p:txBody>
      </p:sp>
      <p:pic>
        <p:nvPicPr>
          <p:cNvPr id="288" name="Google Shape;288;p6"/>
          <p:cNvPicPr preferRelativeResize="0"/>
          <p:nvPr>
            <p:ph idx="22" type="pic"/>
          </p:nvPr>
        </p:nvPicPr>
        <p:blipFill rotWithShape="1">
          <a:blip r:embed="rId9">
            <a:alphaModFix/>
          </a:blip>
          <a:srcRect b="0" l="12999" r="13000" t="0"/>
          <a:stretch/>
        </p:blipFill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289" name="Google Shape;289;p6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4</a:t>
            </a:r>
            <a:endParaRPr/>
          </a:p>
        </p:txBody>
      </p:sp>
      <p:pic>
        <p:nvPicPr>
          <p:cNvPr id="290" name="Google Shape;290;p6"/>
          <p:cNvPicPr preferRelativeResize="0"/>
          <p:nvPr>
            <p:ph idx="25" type="pic"/>
          </p:nvPr>
        </p:nvPicPr>
        <p:blipFill rotWithShape="1">
          <a:blip r:embed="rId10">
            <a:alphaModFix/>
          </a:blip>
          <a:srcRect b="0" l="12999" r="13000" t="0"/>
          <a:stretch/>
        </p:blipFill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291" name="Google Shape;291;p6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292" name="Google Shape;292;p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6"/>
          <p:cNvSpPr txBox="1"/>
          <p:nvPr>
            <p:ph idx="1" type="body"/>
          </p:nvPr>
        </p:nvSpPr>
        <p:spPr>
          <a:xfrm>
            <a:off x="1271016" y="320141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PIECES TO PRESENT</a:t>
            </a:r>
            <a:endParaRPr/>
          </a:p>
        </p:txBody>
      </p:sp>
      <p:pic>
        <p:nvPicPr>
          <p:cNvPr id="299" name="Google Shape;299;p7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0" l="12999" r="13000" t="0"/>
          <a:stretch/>
        </p:blipFill>
        <p:spPr>
          <a:xfrm>
            <a:off x="2806262" y="2146177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300" name="Google Shape;300;p7"/>
          <p:cNvSpPr txBox="1"/>
          <p:nvPr>
            <p:ph idx="8" type="body"/>
          </p:nvPr>
        </p:nvSpPr>
        <p:spPr>
          <a:xfrm>
            <a:off x="2806262" y="3792097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301" name="Google Shape;301;p7"/>
          <p:cNvPicPr preferRelativeResize="0"/>
          <p:nvPr>
            <p:ph idx="13" type="pic"/>
          </p:nvPr>
        </p:nvPicPr>
        <p:blipFill rotWithShape="1">
          <a:blip r:embed="rId4">
            <a:alphaModFix/>
          </a:blip>
          <a:srcRect b="0" l="12999" r="13000" t="0"/>
          <a:stretch/>
        </p:blipFill>
        <p:spPr>
          <a:xfrm>
            <a:off x="7355770" y="2146177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302" name="Google Shape;302;p7"/>
          <p:cNvSpPr txBox="1"/>
          <p:nvPr>
            <p:ph idx="14" type="body"/>
          </p:nvPr>
        </p:nvSpPr>
        <p:spPr>
          <a:xfrm>
            <a:off x="7355770" y="3792097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id="303" name="Google Shape;303;p7"/>
          <p:cNvPicPr preferRelativeResize="0"/>
          <p:nvPr>
            <p:ph idx="16" type="pic"/>
          </p:nvPr>
        </p:nvPicPr>
        <p:blipFill rotWithShape="1">
          <a:blip r:embed="rId5">
            <a:alphaModFix/>
          </a:blip>
          <a:srcRect b="0" l="12999" r="13000" t="0"/>
          <a:stretch/>
        </p:blipFill>
        <p:spPr>
          <a:xfrm>
            <a:off x="5081016" y="215567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pic>
      <p:sp>
        <p:nvSpPr>
          <p:cNvPr id="304" name="Google Shape;304;p7"/>
          <p:cNvSpPr txBox="1"/>
          <p:nvPr>
            <p:ph idx="17" type="body"/>
          </p:nvPr>
        </p:nvSpPr>
        <p:spPr>
          <a:xfrm>
            <a:off x="5081016" y="380159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305" name="Google Shape;305;p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7"/>
          <p:cNvSpPr txBox="1"/>
          <p:nvPr/>
        </p:nvSpPr>
        <p:spPr>
          <a:xfrm>
            <a:off x="2806262" y="4962617"/>
            <a:ext cx="65794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These three have a similar style while also having unique qualities from each other - adding  to the visual interest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PHOTOGRAPHING </a:t>
            </a:r>
            <a:br>
              <a:rPr lang="en-US"/>
            </a:br>
            <a:r>
              <a:rPr lang="en-US"/>
              <a:t>WORK</a:t>
            </a:r>
            <a:endParaRPr/>
          </a:p>
        </p:txBody>
      </p:sp>
      <p:sp>
        <p:nvSpPr>
          <p:cNvPr id="312" name="Google Shape;312;p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8"/>
          <p:cNvSpPr txBox="1"/>
          <p:nvPr>
            <p:ph idx="1" type="body"/>
          </p:nvPr>
        </p:nvSpPr>
        <p:spPr>
          <a:xfrm>
            <a:off x="4224528" y="3813207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sz="2800"/>
              <a:t>Presenting your work through digital photos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/>
          <p:nvPr>
            <p:ph type="title"/>
          </p:nvPr>
        </p:nvSpPr>
        <p:spPr>
          <a:xfrm>
            <a:off x="972016" y="73152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CONSIDERATIONS</a:t>
            </a:r>
            <a:endParaRPr/>
          </a:p>
        </p:txBody>
      </p:sp>
      <p:sp>
        <p:nvSpPr>
          <p:cNvPr id="319" name="Google Shape;319;p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9"/>
          <p:cNvSpPr txBox="1"/>
          <p:nvPr/>
        </p:nvSpPr>
        <p:spPr>
          <a:xfrm>
            <a:off x="2572821" y="1873188"/>
            <a:ext cx="8866323" cy="46785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b="1" lang="en-US" sz="20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PHOTOGRAPH YOUR WORK USING A NEUTRAL, SMOOTH BACKGROUND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t/>
            </a:r>
            <a:endParaRPr b="1" sz="20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b="1" lang="en-US" sz="20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LEAVE OUT CLUTTER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t/>
            </a:r>
            <a:endParaRPr b="1" sz="20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b="1" lang="en-US" sz="20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MAKE SURE YOUR WORK IS WELL LIT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t/>
            </a:r>
            <a:endParaRPr b="1" sz="20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b="1" lang="en-US" sz="20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CROP THE IMAGE SO THE PIECE TAKES UP MOST OF THE PHOTO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t/>
            </a:r>
            <a:endParaRPr b="1" sz="20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b="1" lang="en-US" sz="20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PHOTOS CUTE FOR INSTAGRAM MIGHT NOT BE APPROPRIATE FOR SHOW APPLICATIONS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t/>
            </a:r>
            <a:endParaRPr b="1" sz="20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b="1" lang="en-US" sz="20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 IS SHOW AT AN ANGLE THAT SHOWS THE OPENING OF THE PIECE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</a:pPr>
            <a:r>
              <a:t/>
            </a:r>
            <a:endParaRPr b="1" sz="20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b="1" lang="en-US" sz="20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ITEMS CAN CLEARLY BE SEEN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t/>
            </a:r>
            <a:endParaRPr b="1" sz="2400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2024-01-15T17:13:46Z</dcterms:created>
  <dc:creator>kmkuligo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